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" initials="KG" lastIdx="10" clrIdx="0">
    <p:extLst>
      <p:ext uri="{19B8F6BF-5375-455C-9EA6-DF929625EA0E}">
        <p15:presenceInfo xmlns:p15="http://schemas.microsoft.com/office/powerpoint/2012/main" userId="Katr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6404" autoAdjust="0"/>
  </p:normalViewPr>
  <p:slideViewPr>
    <p:cSldViewPr>
      <p:cViewPr varScale="1">
        <p:scale>
          <a:sx n="78" d="100"/>
          <a:sy n="78" d="100"/>
        </p:scale>
        <p:origin x="304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3A321-5553-4585-A647-E1DA3167480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87234-FBAC-4BC9-8619-00A4F1465C7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8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37" indent="0" algn="ctr">
              <a:buNone/>
              <a:defRPr sz="1499"/>
            </a:lvl2pPr>
            <a:lvl3pPr marL="685674" indent="0" algn="ctr">
              <a:buNone/>
              <a:defRPr sz="1351"/>
            </a:lvl3pPr>
            <a:lvl4pPr marL="1028512" indent="0" algn="ctr">
              <a:buNone/>
              <a:defRPr sz="1200"/>
            </a:lvl4pPr>
            <a:lvl5pPr marL="1371351" indent="0" algn="ctr">
              <a:buNone/>
              <a:defRPr sz="1200"/>
            </a:lvl5pPr>
            <a:lvl6pPr marL="1714188" indent="0" algn="ctr">
              <a:buNone/>
              <a:defRPr sz="1200"/>
            </a:lvl6pPr>
            <a:lvl7pPr marL="2057025" indent="0" algn="ctr">
              <a:buNone/>
              <a:defRPr sz="1200"/>
            </a:lvl7pPr>
            <a:lvl8pPr marL="2399862" indent="0" algn="ctr">
              <a:buNone/>
              <a:defRPr sz="1200"/>
            </a:lvl8pPr>
            <a:lvl9pPr marL="2742699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4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8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7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7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8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2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9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9" y="6629232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37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67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5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18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6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7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0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6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5" y="2428351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7" indent="0">
              <a:buNone/>
              <a:defRPr sz="1499" b="1"/>
            </a:lvl2pPr>
            <a:lvl3pPr marL="685674" indent="0">
              <a:buNone/>
              <a:defRPr sz="1351" b="1"/>
            </a:lvl3pPr>
            <a:lvl4pPr marL="1028512" indent="0">
              <a:buNone/>
              <a:defRPr sz="1200" b="1"/>
            </a:lvl4pPr>
            <a:lvl5pPr marL="1371351" indent="0">
              <a:buNone/>
              <a:defRPr sz="1200" b="1"/>
            </a:lvl5pPr>
            <a:lvl6pPr marL="1714188" indent="0">
              <a:buNone/>
              <a:defRPr sz="1200" b="1"/>
            </a:lvl6pPr>
            <a:lvl7pPr marL="2057025" indent="0">
              <a:buNone/>
              <a:defRPr sz="1200" b="1"/>
            </a:lvl7pPr>
            <a:lvl8pPr marL="2399862" indent="0">
              <a:buNone/>
              <a:defRPr sz="1200" b="1"/>
            </a:lvl8pPr>
            <a:lvl9pPr marL="2742699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5" y="3618444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51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7" indent="0">
              <a:buNone/>
              <a:defRPr sz="1499" b="1"/>
            </a:lvl2pPr>
            <a:lvl3pPr marL="685674" indent="0">
              <a:buNone/>
              <a:defRPr sz="1351" b="1"/>
            </a:lvl3pPr>
            <a:lvl4pPr marL="1028512" indent="0">
              <a:buNone/>
              <a:defRPr sz="1200" b="1"/>
            </a:lvl4pPr>
            <a:lvl5pPr marL="1371351" indent="0">
              <a:buNone/>
              <a:defRPr sz="1200" b="1"/>
            </a:lvl5pPr>
            <a:lvl6pPr marL="1714188" indent="0">
              <a:buNone/>
              <a:defRPr sz="1200" b="1"/>
            </a:lvl6pPr>
            <a:lvl7pPr marL="2057025" indent="0">
              <a:buNone/>
              <a:defRPr sz="1200" b="1"/>
            </a:lvl7pPr>
            <a:lvl8pPr marL="2399862" indent="0">
              <a:buNone/>
              <a:defRPr sz="1200" b="1"/>
            </a:lvl8pPr>
            <a:lvl9pPr marL="2742699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9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5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2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426290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37" indent="0">
              <a:buNone/>
              <a:defRPr sz="1050"/>
            </a:lvl2pPr>
            <a:lvl3pPr marL="685674" indent="0">
              <a:buNone/>
              <a:defRPr sz="900"/>
            </a:lvl3pPr>
            <a:lvl4pPr marL="1028512" indent="0">
              <a:buNone/>
              <a:defRPr sz="750"/>
            </a:lvl4pPr>
            <a:lvl5pPr marL="1371351" indent="0">
              <a:buNone/>
              <a:defRPr sz="750"/>
            </a:lvl5pPr>
            <a:lvl6pPr marL="1714188" indent="0">
              <a:buNone/>
              <a:defRPr sz="750"/>
            </a:lvl6pPr>
            <a:lvl7pPr marL="2057025" indent="0">
              <a:buNone/>
              <a:defRPr sz="750"/>
            </a:lvl7pPr>
            <a:lvl8pPr marL="2399862" indent="0">
              <a:buNone/>
              <a:defRPr sz="750"/>
            </a:lvl8pPr>
            <a:lvl9pPr marL="2742699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6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426290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37" indent="0">
              <a:buNone/>
              <a:defRPr sz="2100"/>
            </a:lvl2pPr>
            <a:lvl3pPr marL="685674" indent="0">
              <a:buNone/>
              <a:defRPr sz="1800"/>
            </a:lvl3pPr>
            <a:lvl4pPr marL="1028512" indent="0">
              <a:buNone/>
              <a:defRPr sz="1499"/>
            </a:lvl4pPr>
            <a:lvl5pPr marL="1371351" indent="0">
              <a:buNone/>
              <a:defRPr sz="1499"/>
            </a:lvl5pPr>
            <a:lvl6pPr marL="1714188" indent="0">
              <a:buNone/>
              <a:defRPr sz="1499"/>
            </a:lvl6pPr>
            <a:lvl7pPr marL="2057025" indent="0">
              <a:buNone/>
              <a:defRPr sz="1499"/>
            </a:lvl7pPr>
            <a:lvl8pPr marL="2399862" indent="0">
              <a:buNone/>
              <a:defRPr sz="1499"/>
            </a:lvl8pPr>
            <a:lvl9pPr marL="2742699" indent="0">
              <a:buNone/>
              <a:defRPr sz="1499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37" indent="0">
              <a:buNone/>
              <a:defRPr sz="1050"/>
            </a:lvl2pPr>
            <a:lvl3pPr marL="685674" indent="0">
              <a:buNone/>
              <a:defRPr sz="900"/>
            </a:lvl3pPr>
            <a:lvl4pPr marL="1028512" indent="0">
              <a:buNone/>
              <a:defRPr sz="750"/>
            </a:lvl4pPr>
            <a:lvl5pPr marL="1371351" indent="0">
              <a:buNone/>
              <a:defRPr sz="750"/>
            </a:lvl5pPr>
            <a:lvl6pPr marL="1714188" indent="0">
              <a:buNone/>
              <a:defRPr sz="750"/>
            </a:lvl6pPr>
            <a:lvl7pPr marL="2057025" indent="0">
              <a:buNone/>
              <a:defRPr sz="750"/>
            </a:lvl7pPr>
            <a:lvl8pPr marL="2399862" indent="0">
              <a:buNone/>
              <a:defRPr sz="750"/>
            </a:lvl8pPr>
            <a:lvl9pPr marL="2742699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4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404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D952-FDF7-4C8D-A866-4C91B91F403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404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404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26E4B-2316-4729-9393-BEE3E20E70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9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67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19" indent="-171419" algn="l" defTabSz="6856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57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93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99932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769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606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443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282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117" indent="-171419" algn="l" defTabSz="685674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37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674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512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351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188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025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399862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699" algn="l" defTabSz="68567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976828"/>
              </p:ext>
            </p:extLst>
          </p:nvPr>
        </p:nvGraphicFramePr>
        <p:xfrm>
          <a:off x="3555727" y="3369106"/>
          <a:ext cx="2520000" cy="2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4" name="Prism 6" r:id="rId3" imgW="6590844" imgH="6606306" progId="Prism6.Document">
                  <p:embed/>
                </p:oleObj>
              </mc:Choice>
              <mc:Fallback>
                <p:oleObj name="Prism 6" r:id="rId3" imgW="6590844" imgH="6606306" progId="Prism6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5727" y="3369106"/>
                        <a:ext cx="2520000" cy="2525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507526"/>
              </p:ext>
            </p:extLst>
          </p:nvPr>
        </p:nvGraphicFramePr>
        <p:xfrm>
          <a:off x="740217" y="3369106"/>
          <a:ext cx="2754938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5" name="Prism 6" r:id="rId5" imgW="7225043" imgH="6609547" progId="Prism6.Document">
                  <p:embed/>
                </p:oleObj>
              </mc:Choice>
              <mc:Fallback>
                <p:oleObj name="Prism 6" r:id="rId5" imgW="7225043" imgH="6609547" progId="Prism6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0217" y="3369106"/>
                        <a:ext cx="2754938" cy="25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185594"/>
              </p:ext>
            </p:extLst>
          </p:nvPr>
        </p:nvGraphicFramePr>
        <p:xfrm>
          <a:off x="3562068" y="757434"/>
          <a:ext cx="2507318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6" name="Prism 6" r:id="rId7" imgW="6590844" imgH="6624673" progId="Prism6.Document">
                  <p:embed/>
                </p:oleObj>
              </mc:Choice>
              <mc:Fallback>
                <p:oleObj name="Prism 6" r:id="rId7" imgW="6590844" imgH="6624673" progId="Prism6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62068" y="757434"/>
                        <a:ext cx="2507318" cy="25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781158"/>
              </p:ext>
            </p:extLst>
          </p:nvPr>
        </p:nvGraphicFramePr>
        <p:xfrm>
          <a:off x="737892" y="759706"/>
          <a:ext cx="2748375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7" name="Prism 6" r:id="rId9" imgW="7225043" imgH="6623233" progId="Prism6.Document">
                  <p:embed/>
                </p:oleObj>
              </mc:Choice>
              <mc:Fallback>
                <p:oleObj name="Prism 6" r:id="rId9" imgW="7225043" imgH="6623233" progId="Prism6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7892" y="759706"/>
                        <a:ext cx="2748375" cy="25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feld 35"/>
          <p:cNvSpPr txBox="1"/>
          <p:nvPr/>
        </p:nvSpPr>
        <p:spPr>
          <a:xfrm>
            <a:off x="620689" y="776537"/>
            <a:ext cx="191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3525830" y="776537"/>
            <a:ext cx="191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</a:rPr>
              <a:t>B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0689" y="3372602"/>
            <a:ext cx="191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3525830" y="3372601"/>
            <a:ext cx="191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</a:rPr>
              <a:t>D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14299" y="99060"/>
            <a:ext cx="2090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</a:rPr>
              <a:t>Supplemental Figure </a:t>
            </a:r>
            <a:r>
              <a:rPr lang="en-US" sz="1400" b="1" dirty="0" smtClean="0">
                <a:latin typeface="Helvetica" panose="020B0604020202020204" pitchFamily="34" charset="0"/>
              </a:rPr>
              <a:t>2</a:t>
            </a:r>
            <a:endParaRPr lang="en-US" sz="1400" b="1" dirty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0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Office PowerPoint</Application>
  <PresentationFormat>A4-Papier (210 x 297 mm)</PresentationFormat>
  <Paragraphs>5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</vt:lpstr>
      <vt:lpstr>Prism 6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Katrin</dc:creator>
  <cp:lastModifiedBy>panstruga</cp:lastModifiedBy>
  <cp:revision>198</cp:revision>
  <dcterms:created xsi:type="dcterms:W3CDTF">2019-10-08T09:51:27Z</dcterms:created>
  <dcterms:modified xsi:type="dcterms:W3CDTF">2020-03-24T12:17:56Z</dcterms:modified>
</cp:coreProperties>
</file>